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85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310BC-07A9-49D6-BFFD-58AE83B5F864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297BA-B396-47D6-8B48-57B89B2DC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17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297BA-B396-47D6-8B48-57B89B2DC31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53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6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0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175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58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70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116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535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60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91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22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7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DA541-856B-4770-A526-B22237514393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E0165-301A-42B0-9E30-2F89BCF4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74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66880" cy="136160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                 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Бугульминские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кадеты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76816" y="711116"/>
            <a:ext cx="5935216" cy="809057"/>
          </a:xfrm>
        </p:spPr>
        <p:txBody>
          <a:bodyPr>
            <a:normAutofit/>
          </a:bodyPr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Независимое печатное издание  кадетского самоуправления ГБОУ  «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Бугульминская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кадетская школа-интернат имени  Героя Советского Союза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Газинура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Гафиатуллина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10952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01.03.1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:\фото ШКОЛА\IMG_2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710" y="-14064"/>
            <a:ext cx="2042410" cy="136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501717"/>
              </p:ext>
            </p:extLst>
          </p:nvPr>
        </p:nvGraphicFramePr>
        <p:xfrm>
          <a:off x="0" y="1311280"/>
          <a:ext cx="9144000" cy="5646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564611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          ИТОГИ   ПОЛУФИНАЛА 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Бугульминские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кадеты--самые лучшие! И это они ещё раз доказали сегодня на подведении итогов полуфинала школьного конкурса "Кадетский авангард". 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Множество наград за победу в Республиканских конкурсах, олимпиадах, научно-практических конференциях! Порадовали спортивные победы муниципального, Республиканского и Приволжского Федерального округа. И не столь важно, наверное, какой класс стал первым..., последних не было! И на полосе препятствий в грязь и холод, и на сцене в роли учительницы или снегурочки--это настоящие мужчины, которые в любой ситуации всегда на высоте!</a:t>
                      </a:r>
                    </a:p>
                    <a:p>
                      <a:pPr algn="just"/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«КАДЕТСКИЙ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  АВАНГАРД»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endParaRPr lang="ru-RU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конце декабря кадеты вновь были награждены за победы!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Поздравляем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Ниясова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Павла, призёра Республиканской олимпиады по обществознанию и педагога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Юсупова И.И.!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последние дни уходящего года  </a:t>
                      </a: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честь 85-летия со дня рождения русского композитора Родиона Щедрина </a:t>
                      </a: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клуба «Созвучие» встретились с библиотекарем отдела искусств Татьяной Салун.</a:t>
                      </a: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Кадеты узнали, что за годы разносторонней творческой деятельности  один из самых крупных и всемирно известных композиторов второй половины XX – начала XXI века создал значительное количество сочинений в разных жанрах - это оперы, балеты, мюзиклы, концерты, симфонические и камерно-инструментальные произведения, вокально-хоровая музыка, огромный корпус фортепианных сочинений, миниатюры для других инструментов, вокальный цикл, музыка к театральным спектаклям и фильмам.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D:\Desktop\новый год 2018\IMG_267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14536" r="21286" b="12179"/>
          <a:stretch/>
        </p:blipFill>
        <p:spPr bwMode="auto">
          <a:xfrm>
            <a:off x="3089036" y="1778773"/>
            <a:ext cx="2923124" cy="202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Desktop\новый год 2018\IMG_27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797152"/>
            <a:ext cx="3056210" cy="203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Desktop\фото 2017-2018\НПК лениногорск\IMG-20171222-WA00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5" b="29213"/>
          <a:stretch/>
        </p:blipFill>
        <p:spPr bwMode="auto">
          <a:xfrm>
            <a:off x="3187122" y="5106434"/>
            <a:ext cx="2550072" cy="175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библиотека Щедрин\njTA_T5_n4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36912"/>
            <a:ext cx="2736303" cy="153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04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124596"/>
            <a:ext cx="5935216" cy="809057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Независимое печатное издание  кадетского самоуправления ГБОУ  «</a:t>
            </a:r>
            <a:r>
              <a:rPr lang="ru-RU" sz="1200" b="1" dirty="0" err="1" smtClean="0">
                <a:solidFill>
                  <a:schemeClr val="tx1"/>
                </a:solidFill>
              </a:rPr>
              <a:t>Бугульминская</a:t>
            </a:r>
            <a:r>
              <a:rPr lang="ru-RU" sz="1200" b="1" dirty="0" smtClean="0">
                <a:solidFill>
                  <a:schemeClr val="tx1"/>
                </a:solidFill>
              </a:rPr>
              <a:t> кадетская школа-интернат имени  Героя Советского Союза </a:t>
            </a:r>
            <a:r>
              <a:rPr lang="ru-RU" sz="1200" b="1" dirty="0" err="1" smtClean="0">
                <a:solidFill>
                  <a:schemeClr val="tx1"/>
                </a:solidFill>
              </a:rPr>
              <a:t>Газинура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</a:rPr>
              <a:t>Гафиатуллина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3077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№4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01.03.18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32023"/>
              </p:ext>
            </p:extLst>
          </p:nvPr>
        </p:nvGraphicFramePr>
        <p:xfrm>
          <a:off x="0" y="646328"/>
          <a:ext cx="9144000" cy="6311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840"/>
                <a:gridCol w="2964160"/>
                <a:gridCol w="3048000"/>
              </a:tblGrid>
              <a:tr h="6311064">
                <a:tc>
                  <a:txBody>
                    <a:bodyPr/>
                    <a:lstStyle/>
                    <a:p>
                      <a:pPr lvl="0" algn="just"/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Год Льва Толстого</a:t>
                      </a:r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бугульминские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кадеты открыли, посетив выставку 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книг в школьной библиотеке и продолжив проект «Они воспевали Отечество» фильмом о великом русском писателе.</a:t>
                      </a: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Поздравляем кадета 5 класса </a:t>
                      </a:r>
                      <a:r>
                        <a:rPr lang="ru-RU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Шигапова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Амира и руководителя Юсупова И.И. за победу в муниципальной научно-практической конференции «Жить, помня о корнях своих….». Они с успехом доказали, что младшие кадеты наравне со старшими могут побеждать в науке!</a:t>
                      </a:r>
                    </a:p>
                    <a:p>
                      <a:pPr lvl="0" algn="just"/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Художественная</a:t>
                      </a:r>
                      <a:r>
                        <a:rPr lang="ru-RU" sz="18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выставка</a:t>
                      </a:r>
                      <a:endParaRPr lang="ru-RU" sz="1800" b="1" kern="12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Кадеты  6 класса посетили выставку картин Я.Я. Лукьяненко в 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Татарском культурном центре. Я считаю, такие выставки надо проводить как можно чаще. Мы живем внутри природы. Нас окружает не только красота в цвете, даже и в движении, и музыке. Если мы будем улавливать эту красоту, мы будем учиться красиво рисовать, красиво петь, красиво танцевать... То есть природа предоставляет нам возможности реализации. Глядя на картины Якова Яковлевича, я задумался:  на сколько богата фантазия художника, на сколько чисты его помыслы... это надо же так красиво изобразить природу! На выставке царило ощущение покоя, радости и доброты. Спасибо Якову Яковлевичу за его талант, за то, что радует нас добрым искусством.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  <a:p>
                      <a:pPr lvl="0" algn="just"/>
                      <a:r>
                        <a:rPr lang="ru-RU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Адель </a:t>
                      </a:r>
                      <a:r>
                        <a:rPr lang="ru-RU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Ахметханов</a:t>
                      </a:r>
                      <a:endParaRPr lang="ru-RU" sz="1100" b="0" i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«Это Родина моя»</a:t>
                      </a:r>
                    </a:p>
                    <a:p>
                      <a:endParaRPr lang="ru-RU" sz="28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8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8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8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Зимующие водоплавающие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Середина января. Зима в самом разгаре. Мороз  двадцать градусов. Особенно тяжело в это время зимующим водоплавающим птицам. Кадеты экологического отряда «Землянам о Земле» сходили на городской пруд и покормили уток.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Desktop\толстой фото\IMG_28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89" y="1988840"/>
            <a:ext cx="2607459" cy="173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лукьяненко выставка 6класс\71cvWt29UqQ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/>
          <a:stretch/>
        </p:blipFill>
        <p:spPr bwMode="auto">
          <a:xfrm>
            <a:off x="6116670" y="1062506"/>
            <a:ext cx="3027330" cy="179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зимующие водоплавающие\IMG_29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124" y="3356992"/>
            <a:ext cx="2987824" cy="199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Desktop\НПК Шигапов\IMG-20180116-WA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" y="5145984"/>
            <a:ext cx="2853360" cy="171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Desktop\фото 2017-2018\лукьяненко выставка 6класс\IMG_288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389" y="1059082"/>
            <a:ext cx="2789272" cy="185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26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124596"/>
            <a:ext cx="5935216" cy="809057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Независимое печатное издание  кадетского самоуправления ГБОУ  «</a:t>
            </a:r>
            <a:r>
              <a:rPr lang="ru-RU" sz="1200" b="1" dirty="0" err="1" smtClean="0">
                <a:solidFill>
                  <a:schemeClr val="tx1"/>
                </a:solidFill>
              </a:rPr>
              <a:t>Бугульминская</a:t>
            </a:r>
            <a:r>
              <a:rPr lang="ru-RU" sz="1200" b="1" dirty="0" smtClean="0">
                <a:solidFill>
                  <a:schemeClr val="tx1"/>
                </a:solidFill>
              </a:rPr>
              <a:t> кадетская школа-интернат имени  Героя Советского Союза </a:t>
            </a:r>
            <a:r>
              <a:rPr lang="ru-RU" sz="1200" b="1" dirty="0" err="1" smtClean="0">
                <a:solidFill>
                  <a:schemeClr val="tx1"/>
                </a:solidFill>
              </a:rPr>
              <a:t>Газинура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</a:rPr>
              <a:t>Гафиатуллина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3077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№4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01.03.18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002299"/>
              </p:ext>
            </p:extLst>
          </p:nvPr>
        </p:nvGraphicFramePr>
        <p:xfrm>
          <a:off x="0" y="646329"/>
          <a:ext cx="9144000" cy="627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621167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Декада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школе  началась 11 января с международного Дня «Спасибо». Кадеты 6 класса провели беседу, повторили правила поведения в школе и поблагодарили в соц. сетях своих учителей и воспитателей за их труд и терпение.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Профессия военного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Курсант «Краснодарского высшего военного авиационного училища летчиков имени Героя Советского Союза А. К. Серова»  Ильшат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Фатыхов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провёл встречу с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бугульминкими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кадетами. 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 рассказал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школьникм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правилах поступления и особенностях жизни курсанта. Выделил, что главное для кадета—это хорошая учёба и физическая подготовка.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Многие ребята,  изъявили желание поступить по окончании школы в лётное училище.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вежливости</a:t>
                      </a: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Десятиклассники сняли видеоролик «Подумай, прежде чем произнести» и разместили его в социальных сетях в группе «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Бугульминские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кадеты», а также в 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школьных теленовостях. </a:t>
                      </a: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классах провелись классные часы о культуре поведения.</a:t>
                      </a: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восьмого класса Ильшат обучался в «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Бугульминской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кадетской школе-интернат», затем продолжил  обучение в «Казанской кадетской школе имени Героя Советского Союза Б. Кузнецова».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endParaRPr lang="ru-RU" sz="2800" b="1" kern="12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/>
                      <a:endParaRPr lang="ru-RU" sz="2800" b="1" kern="12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/>
                      <a:endParaRPr lang="ru-RU" sz="2800" b="1" kern="12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/>
                      <a:endParaRPr lang="ru-RU" sz="2800" b="1" kern="12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/>
                      <a:endParaRPr lang="ru-RU" sz="1100" b="1" kern="12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2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Прорыв блокады</a:t>
                      </a:r>
                    </a:p>
                    <a:p>
                      <a:pPr lvl="0" algn="just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января 1943 года была прорвана блокада Ленинграда и у города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появился коридор сухопутной связи со страной. </a:t>
                      </a:r>
                    </a:p>
                    <a:p>
                      <a:pPr algn="just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В память об этом дне, руководитель организационного центра развития добровольчества </a:t>
                      </a:r>
                      <a:r>
                        <a:rPr lang="ru-RU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Бугульминского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Кулагина Н.В. провела с </a:t>
                      </a:r>
                      <a:r>
                        <a:rPr lang="ru-RU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бугульминскими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кадетами 5-11 классов «Урок мужества «Блокада Ленинграда». Наталья Вячеславовна рассказала о малоизвестных событиях блокады и осталась довольна знаниями кадет о событиях тех страшных 900 дней. Она отметила, что будущие защитники Отечества хорошо знают военную историю России.</a:t>
                      </a:r>
                    </a:p>
                    <a:p>
                      <a:pPr algn="just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 января в актовом зале школы был организован показ и обсуждение художественного фильма о блокаде Ленинграда «Ладога» режиссёра Александра </a:t>
                      </a:r>
                      <a:r>
                        <a:rPr lang="ru-RU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Велединского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 descr="D:\Desktop\культура поведения\IMG_283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0" t="24694" r="8985" b="10369"/>
          <a:stretch/>
        </p:blipFill>
        <p:spPr bwMode="auto">
          <a:xfrm>
            <a:off x="0" y="2492896"/>
            <a:ext cx="2956672" cy="177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esktop\Блокада Ленинград добровольчество\IMG_29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2" t="22196" r="9507" b="7498"/>
          <a:stretch/>
        </p:blipFill>
        <p:spPr bwMode="auto">
          <a:xfrm>
            <a:off x="6156177" y="711304"/>
            <a:ext cx="2916932" cy="184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Desktop\фото 2017-2018\декада культура поведения\видео 10 класс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538" y="1380193"/>
            <a:ext cx="2907003" cy="163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2017-18 КАдетский авангард\выпускники\выпускник\IMG_340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64"/>
          <a:stretch/>
        </p:blipFill>
        <p:spPr bwMode="auto">
          <a:xfrm>
            <a:off x="3100538" y="4509120"/>
            <a:ext cx="2951819" cy="13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59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124596"/>
            <a:ext cx="5935216" cy="809057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Независимое печатное издание  кадетского самоуправления ГБОУ  «</a:t>
            </a:r>
            <a:r>
              <a:rPr lang="ru-RU" sz="1200" b="1" dirty="0" err="1" smtClean="0">
                <a:solidFill>
                  <a:schemeClr val="tx1"/>
                </a:solidFill>
              </a:rPr>
              <a:t>Бугульминская</a:t>
            </a:r>
            <a:r>
              <a:rPr lang="ru-RU" sz="1200" b="1" dirty="0" smtClean="0">
                <a:solidFill>
                  <a:schemeClr val="tx1"/>
                </a:solidFill>
              </a:rPr>
              <a:t> кадетская школа-интернат имени  Героя Советского Союза </a:t>
            </a:r>
            <a:r>
              <a:rPr lang="ru-RU" sz="1200" b="1" dirty="0" err="1" smtClean="0">
                <a:solidFill>
                  <a:schemeClr val="tx1"/>
                </a:solidFill>
              </a:rPr>
              <a:t>Газинура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</a:rPr>
              <a:t>Гафиатуллина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3077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№4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01.03.18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102975"/>
              </p:ext>
            </p:extLst>
          </p:nvPr>
        </p:nvGraphicFramePr>
        <p:xfrm>
          <a:off x="0" y="646328"/>
          <a:ext cx="9144000" cy="627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840"/>
                <a:gridCol w="2964160"/>
                <a:gridCol w="3048000"/>
              </a:tblGrid>
              <a:tr h="6211671">
                <a:tc>
                  <a:txBody>
                    <a:bodyPr/>
                    <a:lstStyle/>
                    <a:p>
                      <a:pPr algn="r"/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Месячник </a:t>
                      </a:r>
                      <a:r>
                        <a:rPr lang="ru-RU" sz="2800" dirty="0" err="1" smtClean="0">
                          <a:solidFill>
                            <a:srgbClr val="FF0000"/>
                          </a:solidFill>
                        </a:rPr>
                        <a:t>военно</a:t>
                      </a:r>
                      <a:endParaRPr lang="ru-RU" sz="28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75-летие Победы в Сталинградской битве</a:t>
                      </a: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честь этой даты </a:t>
                      </a:r>
                      <a:r>
                        <a:rPr lang="ru-RU" sz="105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юнармецы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почтили память защитников Сталинграда у мемориала «Вечная слава»  и провели военно-исторический </a:t>
                      </a:r>
                      <a:r>
                        <a:rPr lang="ru-RU" sz="105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квест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берегу городского водоёма. Восьмиклассники подготовили информационный блок и задания по станциям </a:t>
                      </a:r>
                      <a:r>
                        <a:rPr lang="ru-RU" sz="105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квеста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 вопрос: «Зачем и для чего нужно помнить события Сталинграда?», все были единодушны в том, что это нужно для того, чтобы брать пример мужества и любви к Родине у участников тех событий. В актовом зале школы состоялся просмотр и обсуждение художественного фильма Фёдора Бондарчука «Сталинград»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- патриотической </a:t>
                      </a:r>
                    </a:p>
                    <a:p>
                      <a:pPr algn="just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Уроки Победы</a:t>
                      </a:r>
                    </a:p>
                    <a:p>
                      <a:pPr algn="just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«Волонтёры Победы»  с 7 февраля 2018 года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запустиили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замечательную акцию «Готов к Победам».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Бугульминские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кадеты поддержали её и пригласили в гости майора запаса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Шайхутдинова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М.Ш., члена организации ветеранов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Бугульминского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района.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Мунир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Шаяпович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рассказал кадетам про то, как он стал военным потому, что его отец погиб на войне, защищая свою страну. Рассказал о своём земляке, уроженце села Зелёная Роща, участнике Сталинградской битвы Воронове В.Ф..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Мунир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Шаяпович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отметил, что несмотря на то, что уходят от нас ветераны, кадеты их не забывают и передают эти знания новому поколению кадет. Ведь для настоящего защитника Родины очень важно помнить свою историю и людей, которые её вершили.</a:t>
                      </a: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Горячее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сердце</a:t>
                      </a:r>
                    </a:p>
                    <a:p>
                      <a:pPr algn="just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Кадеты познакомились с героями, которые занесены в Почётную книгу «Горячее сердце» с рассказами о поступках награждённых ребят. </a:t>
                      </a:r>
                    </a:p>
                    <a:p>
                      <a:pPr algn="just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Отрадно отметить, что по окончании диспута, все ребята были единодушны в том, что они не задумываясь, смогут прийти на помощь, как герои из "Горячих сердец".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работы</a:t>
                      </a: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Накануне Дня памяти о россиянах, исполнявших служебный долг за пределами Отечества , кадеты узнали, что командир ОВ ППС П старший лейтенант полиции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Ришат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Бариев участвовал в боевых действиях на Северном Кавказе. Он, как и многие российские полицейские, был откомандирован в Чечню. Много интересного рассказал  гость ребятам о той войне и особенностях службы полицейского. Вместе со своим заместителем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мл.лейтенантом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полиции Артуром Исмагиловым,  командир продемонстрировал несколько видов современного  оружия и средств защиты полиции. Некоторые ребята, желающие связать свою будущую профессию с полицией, расспрашивали гостей о том, где и как им можно будет обучаться.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D:\Desktop\IMG_35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99"/>
          <a:stretch/>
        </p:blipFill>
        <p:spPr bwMode="auto">
          <a:xfrm>
            <a:off x="107504" y="1343561"/>
            <a:ext cx="2899266" cy="150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IMG_34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0" y="5013176"/>
            <a:ext cx="2910835" cy="194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2017-2018\Урок мужества\IMG_20180208_1402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2" b="15900"/>
          <a:stretch/>
        </p:blipFill>
        <p:spPr bwMode="auto">
          <a:xfrm>
            <a:off x="3203848" y="3933056"/>
            <a:ext cx="2736304" cy="160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фото 2017-2018\урок мужества горячее сердце\IMG_20180215_1306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98" t="24257" r="9974" b="37170"/>
          <a:stretch/>
        </p:blipFill>
        <p:spPr bwMode="auto">
          <a:xfrm>
            <a:off x="6271978" y="5276528"/>
            <a:ext cx="2576708" cy="16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Desktop\фото 2017-2018\урок мужества полиция чечня\IMG_385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37"/>
          <a:stretch/>
        </p:blipFill>
        <p:spPr bwMode="auto">
          <a:xfrm>
            <a:off x="6228184" y="1162635"/>
            <a:ext cx="2664296" cy="149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59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124596"/>
            <a:ext cx="5935216" cy="809057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Независимое печатное издание  кадетского самоуправления ГБОУ  «</a:t>
            </a:r>
            <a:r>
              <a:rPr lang="ru-RU" sz="1200" b="1" dirty="0" err="1" smtClean="0">
                <a:solidFill>
                  <a:schemeClr val="tx1"/>
                </a:solidFill>
              </a:rPr>
              <a:t>Бугульминская</a:t>
            </a:r>
            <a:r>
              <a:rPr lang="ru-RU" sz="1200" b="1" dirty="0" smtClean="0">
                <a:solidFill>
                  <a:schemeClr val="tx1"/>
                </a:solidFill>
              </a:rPr>
              <a:t> кадетская школа-интернат имени  Героя Советского Союза </a:t>
            </a:r>
            <a:r>
              <a:rPr lang="ru-RU" sz="1200" b="1" dirty="0" err="1" smtClean="0">
                <a:solidFill>
                  <a:schemeClr val="tx1"/>
                </a:solidFill>
              </a:rPr>
              <a:t>Газинура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</a:rPr>
              <a:t>Гафиатуллина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3077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№4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01.03.18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355814"/>
              </p:ext>
            </p:extLst>
          </p:nvPr>
        </p:nvGraphicFramePr>
        <p:xfrm>
          <a:off x="0" y="646328"/>
          <a:ext cx="9144000" cy="6211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840"/>
                <a:gridCol w="2964160"/>
                <a:gridCol w="3048000"/>
              </a:tblGrid>
              <a:tr h="6211671"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 </a:t>
                      </a:r>
                      <a:r>
                        <a:rPr lang="ru-RU" sz="20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«Музей за углом»</a:t>
                      </a: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630238" algn="l"/>
                        </a:tabLst>
                      </a:pPr>
                      <a:endParaRPr lang="ru-RU" sz="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Кадеты 5 класса посетили школьный музей, где экскурсовод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Хасаншин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Ильнур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рассказал о участии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бугульминцев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Великой Отечественной войне, о славном боевом пути 352-й стрелковой дивизии, сформированной  осенью 1941 года в нашем городе и о сотрудничестве школы с ветеранами.</a:t>
                      </a: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февраля, в День юного героя-антифашиста  шестиклассники  посетил музей Ярослава Гашека.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Афганский</a:t>
                      </a:r>
                      <a:r>
                        <a:rPr lang="ru-RU" sz="24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ветер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25 декабря 1979 года по 15 февраля 1989 мальчишки, чуть старше нас выполняли свой интернациональный долг в этой далёкой от нас стране. 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Уже 29 лет прошло со дня вывода советских войск из Афганистана. 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 она продолжается в душах тех, кто в ней участвовал. 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нашей встрече присутствовал ветеран Марат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Идрисович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Шайхутдинов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который рассказал нам о той войне. 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Думаю, что если Родина позовёт, то каждый из нас, не задумываясь, встанет на её защиту!</a:t>
                      </a:r>
                    </a:p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Кадет Никита Малышев</a:t>
                      </a:r>
                      <a:endParaRPr lang="ru-RU" sz="20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 гостях у ветерана»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Бугульминские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кадеты сходили в гости к ветеранам Великой Отечественной войны, поздравили с наступающим праздником , послушали рассказы о войне, пополнили архив школьного музея.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Кадеты приняли активное участие в Вахте памяти и лыжном десанте, посвящённым  воинам-интернационалистам.</a:t>
                      </a: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Desktop\фото 2017-2018\музей февраль\IMG_36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5" y="980728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Desktop\фото 2017-2018\музей антифашисты\IMG_36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" y="4221089"/>
            <a:ext cx="295181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Desktop\фото 2017-2018\урок мужества афганистан\IMG_39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178" y="646329"/>
            <a:ext cx="2987824" cy="199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фото 2017-2018\15 февраля\imag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29"/>
          <a:stretch/>
        </p:blipFill>
        <p:spPr bwMode="auto">
          <a:xfrm>
            <a:off x="6137740" y="3356992"/>
            <a:ext cx="2987824" cy="190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esktop\фото 2017-2018\15 февраля\wu9o7jGRS-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t="9900" r="8343" b="37383"/>
          <a:stretch/>
        </p:blipFill>
        <p:spPr bwMode="auto">
          <a:xfrm>
            <a:off x="6121178" y="5354663"/>
            <a:ext cx="2987824" cy="139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Desktop\фото 2017-2018\в гостях у ветерана\IMG_6954-07-02-18-07-3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2"/>
          <a:stretch/>
        </p:blipFill>
        <p:spPr bwMode="auto">
          <a:xfrm>
            <a:off x="3130145" y="4621427"/>
            <a:ext cx="2980928" cy="212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00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646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124596"/>
            <a:ext cx="5935216" cy="809057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Независимое печатное издание  кадетского самоуправления ГБОУ  «</a:t>
            </a:r>
            <a:r>
              <a:rPr lang="ru-RU" sz="1200" b="1" dirty="0" err="1" smtClean="0">
                <a:solidFill>
                  <a:schemeClr val="tx1"/>
                </a:solidFill>
              </a:rPr>
              <a:t>Бугульминская</a:t>
            </a:r>
            <a:r>
              <a:rPr lang="ru-RU" sz="1200" b="1" dirty="0" smtClean="0">
                <a:solidFill>
                  <a:schemeClr val="tx1"/>
                </a:solidFill>
              </a:rPr>
              <a:t> кадетская школа-интернат имени  Героя Советского Союза </a:t>
            </a:r>
            <a:r>
              <a:rPr lang="ru-RU" sz="1200" b="1" dirty="0" err="1" smtClean="0">
                <a:solidFill>
                  <a:schemeClr val="tx1"/>
                </a:solidFill>
              </a:rPr>
              <a:t>Газинура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</a:rPr>
              <a:t>Гафиатуллина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3077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№4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01.03.18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801889"/>
              </p:ext>
            </p:extLst>
          </p:nvPr>
        </p:nvGraphicFramePr>
        <p:xfrm>
          <a:off x="0" y="646328"/>
          <a:ext cx="9144000" cy="6211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840"/>
                <a:gridCol w="2964160"/>
                <a:gridCol w="3048000"/>
              </a:tblGrid>
              <a:tr h="6211671">
                <a:tc>
                  <a:txBody>
                    <a:bodyPr/>
                    <a:lstStyle/>
                    <a:p>
                      <a:pPr lvl="0" algn="ctr"/>
                      <a:r>
                        <a:rPr lang="ru-RU" sz="2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Лыжня России</a:t>
                      </a:r>
                    </a:p>
                    <a:p>
                      <a:pPr algn="just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Кадеты 6 класса под руководством директора школы Сергеева А.В. приняли участие во всероссийском лыжном пробеге «Лыжня России». Дистанцию в 8 км.   дружный класс преодолел на одном дыхании. После пробега ребята пили горячий чай с бутербродами и радовались совместному провождению времени на природе.</a:t>
                      </a:r>
                    </a:p>
                    <a:p>
                      <a:pPr algn="just"/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Кадеты-детям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Егет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солтаны</a:t>
                      </a:r>
                      <a:endParaRPr lang="ru-RU" sz="2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Смотр строя и песни</a:t>
                      </a:r>
                    </a:p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1 место 6 и 10 класс,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2 место 7А, 9А</a:t>
                      </a:r>
                    </a:p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3 место 5 и 9Б</a:t>
                      </a: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Кадеты посетили детсады №36 и 20. Рассказали малышам о кадетской школе, показали элементы строевой подготовки, сборку и разборку оружия, стихами и песнями поздравили с наступающим праздником.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февраля в Центре татарской культуры прошел традиционный конкурс "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Егет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солтаны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", посвященный Дню защитника Отечества.  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нашей школы принимали участие кадеты 10 класса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Яфаров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Тимур и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Тухватуллин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Марсель.  Дружный десятый класс пришёл поддержать конкурсантов. В результате,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Яфаров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Тимур занял 3 призовое место.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Итоги месяца по военно-спортивной и патриотической работе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Грамотами за победы  в различных конкурсах и соревнованиях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кадетт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награждали: заместитель начальника управления по делам молодёжи и спорту Константин Круглов, представители «Союза десантников России» , ветеран вооружённых сил СССР,  майор в отставке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Шайхутдинов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Мунир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Шаяпович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 Ветеран кадетской школы подполковник запаса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Курбеев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Марс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Хасанович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итогам месяца, переходящий кубок «Лучший юнармейский взвод»  получил 6 класс. </a:t>
                      </a:r>
                    </a:p>
                    <a:p>
                      <a:pPr algn="just"/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D:\Desktop\фото 2017-2018\лыжи\-8DkI_Iya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4" y="2492896"/>
            <a:ext cx="3024228" cy="170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фото 2017-2018\кадеты детям детсады и 10 школа\IMG_39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4" y="4725144"/>
            <a:ext cx="3024228" cy="201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фото 2017-2018\егет солтаны\varI3_gC-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101" y="1124743"/>
            <a:ext cx="2814059" cy="211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Desktop\фото 2017-2018\смотр строя и песни\IMG_372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0" t="18310"/>
          <a:stretch/>
        </p:blipFill>
        <p:spPr bwMode="auto">
          <a:xfrm>
            <a:off x="3198102" y="4016032"/>
            <a:ext cx="2814058" cy="171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Desktop\фото 2017-2018\семинар пед. орг фото\IMG_413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9" b="12020"/>
          <a:stretch/>
        </p:blipFill>
        <p:spPr bwMode="auto">
          <a:xfrm>
            <a:off x="6172987" y="4997461"/>
            <a:ext cx="2971014" cy="186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7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1681</Words>
  <Application>Microsoft Office PowerPoint</Application>
  <PresentationFormat>Экран (4:3)</PresentationFormat>
  <Paragraphs>262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                              Бугульминские кадеты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Бугульминские кадеты</dc:title>
  <dc:creator>Admin</dc:creator>
  <cp:lastModifiedBy>Admin</cp:lastModifiedBy>
  <cp:revision>26</cp:revision>
  <dcterms:created xsi:type="dcterms:W3CDTF">2017-11-27T07:38:57Z</dcterms:created>
  <dcterms:modified xsi:type="dcterms:W3CDTF">2018-03-13T06:04:06Z</dcterms:modified>
</cp:coreProperties>
</file>